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0"/>
  </p:notesMasterIdLst>
  <p:handoutMasterIdLst>
    <p:handoutMasterId r:id="rId21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7" autoAdjust="0"/>
    <p:restoredTop sz="86452" autoAdjust="0"/>
  </p:normalViewPr>
  <p:slideViewPr>
    <p:cSldViewPr>
      <p:cViewPr varScale="1">
        <p:scale>
          <a:sx n="44" d="100"/>
          <a:sy n="44" d="100"/>
        </p:scale>
        <p:origin x="389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29.04.2020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29.04.2020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enclosure</a:t>
            </a:r>
          </a:p>
        </p:txBody>
      </p:sp>
    </p:spTree>
    <p:extLst>
      <p:ext uri="{BB962C8B-B14F-4D97-AF65-F5344CB8AC3E}">
        <p14:creationId xmlns:p14="http://schemas.microsoft.com/office/powerpoint/2010/main" val="2891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59275"/>
            <a:ext cx="21032788" cy="1218282"/>
          </a:xfrm>
        </p:spPr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7849394" y="3817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8611394" y="120572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838994" y="4832652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</a:t>
            </a:r>
          </a:p>
          <a:p>
            <a:r>
              <a:rPr lang="en-US" dirty="0"/>
              <a:t>	</a:t>
            </a:r>
            <a:r>
              <a:rPr lang="en-US" sz="3600" dirty="0"/>
              <a:t>A class was created to send and receive crypted data throughout the network. This </a:t>
            </a:r>
          </a:p>
          <a:p>
            <a:r>
              <a:rPr lang="en-US" sz="3600" dirty="0"/>
              <a:t> 	class implements private key cryptography. </a:t>
            </a:r>
          </a:p>
          <a:p>
            <a:endParaRPr lang="en-US" sz="3600" dirty="0"/>
          </a:p>
          <a:p>
            <a:pPr marL="4228639" lvl="3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Two private keys and a predetermined pattern are used to encrypt and decrypt data </a:t>
            </a:r>
          </a:p>
          <a:p>
            <a:pPr lvl="3">
              <a:buClr>
                <a:schemeClr val="accent3"/>
              </a:buClr>
            </a:pPr>
            <a:r>
              <a:rPr lang="en-US" sz="3600" dirty="0"/>
              <a:t>  	</a:t>
            </a:r>
          </a:p>
          <a:p>
            <a:pPr marL="4228639" lvl="3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Encryption method</a:t>
            </a:r>
          </a:p>
          <a:p>
            <a:pPr lvl="3">
              <a:buClr>
                <a:schemeClr val="accent3"/>
              </a:buClr>
            </a:pPr>
            <a:endParaRPr lang="en-US" sz="3600" dirty="0"/>
          </a:p>
          <a:p>
            <a:pPr marL="4228639" lvl="3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Methods to access or print the original and crypted data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271199" y="6401594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94" y="8003078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994" y="9084299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794" y="10159753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1464</TotalTime>
  <Words>640</Words>
  <Application>Microsoft Office PowerPoint</Application>
  <PresentationFormat>Custom</PresentationFormat>
  <Paragraphs>125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The Enclosure</vt:lpstr>
      <vt:lpstr>Trials and lessons learned</vt:lpstr>
      <vt:lpstr>Nikolai mesh networking</vt:lpstr>
      <vt:lpstr>Tyrel Simulation</vt:lpstr>
      <vt:lpstr>Joel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Joel Berain</cp:lastModifiedBy>
  <cp:revision>24</cp:revision>
  <dcterms:created xsi:type="dcterms:W3CDTF">2020-04-27T19:32:28Z</dcterms:created>
  <dcterms:modified xsi:type="dcterms:W3CDTF">2020-04-30T00:56:29Z</dcterms:modified>
</cp:coreProperties>
</file>